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1"/>
    <p:restoredTop sz="94626"/>
  </p:normalViewPr>
  <p:slideViewPr>
    <p:cSldViewPr snapToGrid="0">
      <p:cViewPr varScale="1">
        <p:scale>
          <a:sx n="121" d="100"/>
          <a:sy n="121" d="100"/>
        </p:scale>
        <p:origin x="8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67D8D3-9895-7741-B405-8182890F626E}" type="datetimeFigureOut">
              <a:rPr lang="en-TR" smtClean="0"/>
              <a:t>4.07.2023</a:t>
            </a:fld>
            <a:endParaRPr lang="en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89368-AAE0-4745-AD1F-A75C8508287A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939002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0A05-3401-8E7F-584C-6AFC4D4D2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629C9-A929-52A8-6629-27EABF9B4D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F6DC1-9251-D601-0F0B-ACE1BD514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B2976-875F-7E4F-B2A1-9C4A2D175286}" type="datetime1">
              <a:rPr lang="tr-TR" smtClean="0"/>
              <a:t>4.07.2023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80918-5514-867A-C739-4A105C97F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3D7A1-12A2-C147-8362-45438DD4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96741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1048-DEA6-6128-2C1F-C54026276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49E431-8301-995E-0AAB-650261D05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CEDCB-C924-67A0-BF60-54AAF8D0C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A377A4-D926-C147-A1DA-07A45DB1D346}" type="datetime1">
              <a:rPr lang="tr-TR" smtClean="0"/>
              <a:t>4.07.2023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5450A-CBA6-2E78-7AA5-870642BFB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16D25-04E9-E51F-9E48-D65CA17E6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49120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853A52-0EBE-C90A-B442-FAC387DD5D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D40CAA-AFEE-EFA9-DFDB-B795B85DD7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9C8BF-4254-DC1D-E46B-69E951C58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388BA-61A0-FD4F-A478-13D1B0943067}" type="datetime1">
              <a:rPr lang="tr-TR" smtClean="0"/>
              <a:t>4.07.2023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34A70-FE25-12B5-541B-28F9C493A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D78AB-7113-C8F5-3838-39C9FF7CD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36293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33C8-3D8E-6B30-8AA2-EC877A6A5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12FAB-BD68-713F-A6CB-7B9577DEC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887CA-0E1A-3A65-F03A-D05BEA06F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1F560-00CF-F846-BECE-D80953EC2F72}" type="datetime1">
              <a:rPr lang="tr-TR" smtClean="0"/>
              <a:t>4.07.2023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87C0C-9824-0759-90F3-49702C894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9ED95-3239-7719-3C5E-1748C9DD1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573504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C5794-2F0E-C597-2451-7E7CAB48B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26E57-6871-6A20-59EC-D48C7F99E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39314-E765-6DAA-0447-C54011526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7F0A7-B4B3-994B-A6D8-B0DFCFC3D79C}" type="datetime1">
              <a:rPr lang="tr-TR" smtClean="0"/>
              <a:t>4.07.2023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5D5FC-5147-3F58-B0EE-40B05B9F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4B646-6571-D586-E54A-5D7EF33D9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234790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3361D-CB26-74E7-16A6-81B7BA57F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CBF4D-48DD-E6B3-23D4-5A0F45C24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22C8A-6D28-FBA2-1465-55D20AE5E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F4B86D-5BD4-F0DC-08CC-62D7D82F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2CCE9-97EB-2B42-85A5-3E2A1B872D82}" type="datetime1">
              <a:rPr lang="tr-TR" smtClean="0"/>
              <a:t>4.07.2023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2A271-E3C0-7A93-EA73-7BB91C70C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CCF0C-D930-6BDD-D26D-4F1DFAFB4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856377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DA2CF-A573-F547-0C40-2EC851F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348F1-63EC-1800-4AEF-652750D34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16B48E-F6C6-A6C1-7F75-2150DA97F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883FD1-790F-F31A-8F84-30AD4BB9A0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99C504-BB14-D7E1-AA89-A3B7D80B01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638B24-693D-19D2-6F53-4C7B06555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66A96-94C0-2C4F-8BD3-E9D5D1D7EE7A}" type="datetime1">
              <a:rPr lang="tr-TR" smtClean="0"/>
              <a:t>4.07.2023</a:t>
            </a:fld>
            <a:endParaRPr lang="en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78452F-1070-6867-EBF0-FA820C7F9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A9C4FF-FF6E-382D-3370-FED584A70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425698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3DF28-6638-71CB-BFFE-E4903B2E3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21A01E-147B-4EF6-76C5-3D00F69F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891CB-B29A-F848-9233-A86021F34A3E}" type="datetime1">
              <a:rPr lang="tr-TR" smtClean="0"/>
              <a:t>4.07.2023</a:t>
            </a:fld>
            <a:endParaRPr lang="en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1C23C6-601A-C280-015F-476FE89E5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E0FE18-BD50-01CD-8DFB-CC24A4E37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842770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091C82-DBB4-65F8-03A5-6F745D7F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647D0-15E5-2D45-8D37-FA241C1298AD}" type="datetime1">
              <a:rPr lang="tr-TR" smtClean="0"/>
              <a:t>4.07.2023</a:t>
            </a:fld>
            <a:endParaRPr lang="en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474E4-7C24-8D99-3737-EEBB975DA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102EEE-189E-FC49-14C7-463703188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559560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95407-0332-1B7E-CF24-3F99C37B9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FD831-86C7-28E3-4263-C04569472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500C9A-9CF8-5D79-FAD5-3F35C3B02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58699-D1F3-BA53-F386-A235126F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996CB-6740-7A43-A005-C935B0A4B932}" type="datetime1">
              <a:rPr lang="tr-TR" smtClean="0"/>
              <a:t>4.07.2023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C20850-A085-616D-1364-87A6B789D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51730-FBDE-5D32-F7DA-9E10E695A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401140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4EE9B-8B75-3336-6E08-AD6CE3F07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8055A6-051C-28E9-0DA1-836A6A15BF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60139D-D8E1-86EE-57AF-A9DE644CF6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3FE809-F58F-3048-EEC4-FB7DB5BC5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39F66-0A6C-B843-8D2A-CAFDF07285E8}" type="datetime1">
              <a:rPr lang="tr-TR" smtClean="0"/>
              <a:t>4.07.2023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BC208-B1BE-D702-4BA8-67E744646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1A5C1-BEFE-C40C-0E92-92A24B7E4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39645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32FF7F-2C3F-4377-1679-F999DEFC1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587FE-5A9F-6092-651D-E318DA644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AC104-BD29-CE3D-1043-A7F3BDABBC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82EE6-627B-FA4A-9583-67658E550C11}" type="datetime1">
              <a:rPr lang="tr-TR" smtClean="0"/>
              <a:t>4.07.2023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20C26-5281-8400-700A-E1E3D9BC52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64165-0CAF-CDC9-CF39-1D8EF219B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0EFBE-E764-EA45-B447-8083E3C0211B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850928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ocs/transformers/index" TargetMode="External"/><Relationship Id="rId2" Type="http://schemas.openxmlformats.org/officeDocument/2006/relationships/hyperlink" Target="https://huggingface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huggingface/transformer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odel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facebook/bart-large-mnli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github/huggingface/notebooks/blob/main/transformers_doc/en/quicktour.ipynb" TargetMode="External"/><Relationship Id="rId2" Type="http://schemas.openxmlformats.org/officeDocument/2006/relationships/hyperlink" Target="https://github.com/huggingface/transformers/tree/main/notebook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lab.research.google.com/github/huggingface/notebooks/blob/main/transformers_doc/en/task_summary.ipynb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ali.hurriyetoglu@gmail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1C204-4832-F906-B968-7CE8B04BB3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TR" sz="5200" dirty="0">
                <a:latin typeface="Arial" panose="020B0604020202020204" pitchFamily="34" charset="0"/>
                <a:cs typeface="Arial" panose="020B0604020202020204" pitchFamily="34" charset="0"/>
              </a:rPr>
              <a:t>Huggingface - Transformers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4AB4BE-9BDC-5701-8D4C-CEA1A238B6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Ali Hürriyetoğlu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SICSS-Istanbul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July 4, 2023</a:t>
            </a:r>
          </a:p>
        </p:txBody>
      </p:sp>
      <p:pic>
        <p:nvPicPr>
          <p:cNvPr id="2050" name="Picture 2" descr="Hugging Face (@huggingface) / Twitter">
            <a:extLst>
              <a:ext uri="{FF2B5EF4-FFF2-40B4-BE49-F238E27FC236}">
                <a16:creationId xmlns:a16="http://schemas.microsoft.com/office/drawing/2014/main" id="{60DF33C6-486A-EE26-A737-3138D7875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03408"/>
            <a:ext cx="1873584" cy="187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268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0FD0C-E9E0-3EA7-C5A1-32C3FDB5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R" dirty="0"/>
              <a:t>Huggingface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FB316-0B87-B717-0D93-FA3A97D27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https://huggingface.co/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https://huggingface.co/docs/transformers/index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4"/>
              </a:rPr>
              <a:t>https://github.com/huggingface/transformers</a:t>
            </a:r>
            <a:r>
              <a:rPr lang="en-US" dirty="0"/>
              <a:t>  </a:t>
            </a:r>
            <a:endParaRPr lang="en-TR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E630F24-95AB-3BDD-163F-D2B7CBE05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2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510951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FBAF9-A077-C54D-73A5-257E64D12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BC726-511F-1D36-5CF9-BA23A671C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390B53-95A6-1A2D-8BDE-4915A45C6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381" y="681037"/>
            <a:ext cx="8998286" cy="50629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0DA0C1-6716-9E00-B893-B54BB786D9E2}"/>
              </a:ext>
            </a:extLst>
          </p:cNvPr>
          <p:cNvSpPr txBox="1"/>
          <p:nvPr/>
        </p:nvSpPr>
        <p:spPr>
          <a:xfrm>
            <a:off x="601133" y="63119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R" dirty="0"/>
              <a:t>Ref: </a:t>
            </a:r>
            <a:r>
              <a:rPr lang="en-TR" dirty="0">
                <a:hlinkClick r:id="rId3"/>
              </a:rPr>
              <a:t>https://huggingface.co/models</a:t>
            </a:r>
            <a:r>
              <a:rPr lang="en-TR" dirty="0"/>
              <a:t>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AF63EF-08E9-33A4-EC7A-EDF441BE5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3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723457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17D63-B75B-D6C1-4C1C-8D7475E69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EAD6B-AB57-0C64-1157-97CEB75C9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EA1FC8-DB9B-0CA8-41D4-98FE039DF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" y="365125"/>
            <a:ext cx="8763001" cy="49305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24FFA4-8BDA-E5A4-FD3E-CD768377B813}"/>
              </a:ext>
            </a:extLst>
          </p:cNvPr>
          <p:cNvSpPr txBox="1"/>
          <p:nvPr/>
        </p:nvSpPr>
        <p:spPr>
          <a:xfrm>
            <a:off x="838200" y="63119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R" dirty="0"/>
              <a:t>Ref: </a:t>
            </a:r>
            <a:r>
              <a:rPr lang="en-TR" dirty="0">
                <a:hlinkClick r:id="rId3"/>
              </a:rPr>
              <a:t>https://huggingface.co/facebook/bart-large-mnli</a:t>
            </a:r>
            <a:r>
              <a:rPr lang="en-TR" dirty="0"/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036566-B502-A29D-18E2-65932C95E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4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284044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3F1BE-62EC-B42A-10D8-C648DD8A8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B0CC9-0FCA-20BC-561F-372031CBF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Sample notebooks: </a:t>
            </a:r>
            <a:r>
              <a:rPr lang="en-US" dirty="0">
                <a:hlinkClick r:id="rId2"/>
              </a:rPr>
              <a:t>https://github.com/huggingface/transformers/tree/main/notebooks</a:t>
            </a:r>
            <a:r>
              <a:rPr lang="en-US" dirty="0"/>
              <a:t> </a:t>
            </a:r>
          </a:p>
          <a:p>
            <a:r>
              <a:rPr lang="en-US" dirty="0"/>
              <a:t>Study first two on </a:t>
            </a:r>
            <a:r>
              <a:rPr lang="en-US" dirty="0" err="1"/>
              <a:t>Colab</a:t>
            </a:r>
            <a:r>
              <a:rPr lang="en-US" dirty="0"/>
              <a:t>:</a:t>
            </a:r>
          </a:p>
          <a:p>
            <a:pPr lvl="1"/>
            <a:r>
              <a:rPr lang="en-US" dirty="0" err="1">
                <a:hlinkClick r:id="rId3"/>
              </a:rPr>
              <a:t>Quicktour</a:t>
            </a:r>
            <a:r>
              <a:rPr lang="en-US" dirty="0">
                <a:hlinkClick r:id="rId3"/>
              </a:rPr>
              <a:t> of the library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Summary of the tasks</a:t>
            </a:r>
            <a:endParaRPr lang="en-US" dirty="0"/>
          </a:p>
          <a:p>
            <a:pPr lvl="1"/>
            <a:endParaRPr lang="en-TR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5D17F1-F8CC-DB10-E3D5-77BA27E82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5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44069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A0278-3466-352C-EE95-7452B1B57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5743A-4D29-34C6-E568-9F8C30059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Thanks for listening!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What questions do you have?</a:t>
            </a: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 u="sng" dirty="0"/>
              <a:t>Reach me at</a:t>
            </a:r>
            <a:r>
              <a:rPr lang="en-US" dirty="0"/>
              <a:t>: </a:t>
            </a:r>
            <a:r>
              <a:rPr lang="en-US" u="sng" dirty="0">
                <a:solidFill>
                  <a:schemeClr val="hlink"/>
                </a:solidFill>
                <a:hlinkClick r:id="rId2"/>
              </a:rPr>
              <a:t>ali.hurriyetoglu@gmail.com</a:t>
            </a:r>
            <a:r>
              <a:rPr lang="en-US" dirty="0"/>
              <a:t> </a:t>
            </a:r>
          </a:p>
          <a:p>
            <a:endParaRPr lang="en-T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182A4E-FB15-8500-D7B3-DEF0732AC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EFBE-E764-EA45-B447-8083E3C0211B}" type="slidenum">
              <a:rPr lang="en-TR" smtClean="0"/>
              <a:t>6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987648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115</Words>
  <Application>Microsoft Macintosh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Huggingface - Transformers</vt:lpstr>
      <vt:lpstr>Huggingface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modeling - BERTopic</dc:title>
  <dc:creator>Ali Hürriyetoğlu</dc:creator>
  <cp:lastModifiedBy>Ali Hürriyetoğlu</cp:lastModifiedBy>
  <cp:revision>16</cp:revision>
  <dcterms:created xsi:type="dcterms:W3CDTF">2023-07-03T21:08:42Z</dcterms:created>
  <dcterms:modified xsi:type="dcterms:W3CDTF">2023-07-03T23:28:49Z</dcterms:modified>
</cp:coreProperties>
</file>

<file path=docProps/thumbnail.jpeg>
</file>